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8D08E-96F0-4AF1-8DB1-A898F243E361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6DD6-C7DB-45E4-9230-7D4DA0620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65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8D08E-96F0-4AF1-8DB1-A898F243E361}" type="datetimeFigureOut">
              <a:rPr lang="ko-KR" altLang="en-US" smtClean="0"/>
              <a:t>2017-05-28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36DD6-C7DB-45E4-9230-7D4DA0620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73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3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6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44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6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84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10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42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0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0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43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18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7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24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2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8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73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38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7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35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4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01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01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7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99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9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43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0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69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08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96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93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2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10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2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67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8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90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57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9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31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58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5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95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08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5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88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04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58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62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977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1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71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79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79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96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4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32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7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0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3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14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17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6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40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146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43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24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51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710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7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8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프레임워크</a:t>
            </a:r>
            <a:r>
              <a:rPr lang="en-US" altLang="ko-KR" smtClean="0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53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화면 슬라이드 쇼(4:3)</PresentationFormat>
  <Paragraphs>80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4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2017-05-27T16:50:19Z</dcterms:created>
  <dcterms:modified xsi:type="dcterms:W3CDTF">2017-05-27T16:50:19Z</dcterms:modified>
</cp:coreProperties>
</file>